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tts001.iptcloud.net:8804/" TargetMode="External"/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image" Target="../media/image-6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中文至台羅翻譯項目 - 強化的Transformer模型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本項目使用強化的Transformer模型，提供了一種機器翻譯方法。該模型能夠在兩種語言之間進行翻譯，並融合了神經網絡技術，以提高準確性和效率。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560248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5578197"/>
            <a:ext cx="211836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by LEONG IAT IN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3067883"/>
            <a:ext cx="6758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為什麼選擇Transformer？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095512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Transformer架構改變了機器翻譯的領域。它能夠在無需循環層的情況下處理序列數據，使其在翻譯任務上非常高效和有效。Transformer的注意機制使其能夠關注輸入序列的不同部分，提供更全面的上下文和含義理解。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32510"/>
            <a:ext cx="7315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強化標準Transformer的技術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06013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LSTM和卷積層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393394" y="2809875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LSTM層：添加LSTM單元來捕捉數據中的長距離相依性和上下文信息，這對於理解和生成連貫的翻譯非常重要。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60949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卷積層：用於特徵提取，以處理具有複雜構態的語言，有助於識別模式和結構。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4298156"/>
            <a:ext cx="29260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Position Encoding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393394" y="504789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實現位置編碼，使模型具有語詞順序感，對於理解語法和句法結構在翻譯中至關重要。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037993" y="5736550"/>
            <a:ext cx="26974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Label Smoothing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2393394" y="6486287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在loss function使用Label Smoothing的技術對模型進行正規化，降低模型預測的置信度，防止過度擬合，並在處理未見數據時獲得更好的泛化表現。</a:t>
            </a:r>
            <a:endParaRPr lang="en-US" sz="1750" dirty="0"/>
          </a:p>
        </p:txBody>
      </p:sp>
      <p:pic>
        <p:nvPicPr>
          <p:cNvPr id="1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45713"/>
            <a:ext cx="5006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數據處理和詞彙構建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675001" y="3873341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數據處理流程包括對文本數據進行分詞、構建源語言和目標語言的詞彙表，以及為訓練準備數據。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672965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針對不同語言使用自定義的分詞函數，確保適當處理每種語言的語言細微差異。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17658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模型架構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31529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TransformerModel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類封裝了增強的Transformer架構。關鍵組件包括：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92060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源語言和目標語言的嵌入層。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436483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用於語詞順序感知的位置編碼。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80905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進階特徵提取和序列建模的卷積層和LSTM層。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25327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核心翻譯機制的Transformer層。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69749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規範化層和Dropout層以進行正規化。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67883"/>
            <a:ext cx="6233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進一步提高performance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使用了</a:t>
            </a:r>
            <a:pPr indent="0" marL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NTUT's Chinese to Taiwanese Text-to-Speech(TTS)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這個模型，利用此模型把大量不同的中文詞句翻譯成台羅，作為data放進我的模型去進行訓練。</a:t>
            </a:r>
            <a:endParaRPr lang="en-US" sz="1750" dirty="0"/>
          </a:p>
        </p:txBody>
      </p:sp>
      <p:pic>
        <p:nvPicPr>
          <p:cNvPr id="7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57400" y="608767"/>
            <a:ext cx="4427577" cy="691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47"/>
              </a:lnSpc>
              <a:buNone/>
            </a:pPr>
            <a:r>
              <a:rPr lang="en-US" sz="4358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training log</a:t>
            </a:r>
            <a:endParaRPr lang="en-US" sz="4358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7400" y="1743194"/>
            <a:ext cx="9296400" cy="5877520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2023-11-18T09:25:39Z</dcterms:created>
  <dcterms:modified xsi:type="dcterms:W3CDTF">2023-11-18T09:25:39Z</dcterms:modified>
</cp:coreProperties>
</file>